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sldIdLst>
    <p:sldId id="256" r:id="rId3"/>
    <p:sldId id="257" r:id="rId4"/>
    <p:sldId id="258" r:id="rId5"/>
    <p:sldId id="259" r:id="rId6"/>
    <p:sldId id="260" r:id="rId7"/>
    <p:sldId id="265" r:id="rId8"/>
    <p:sldId id="261"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AD12180-8E1B-4142-8CAF-48FD9FC33481}" type="datetimeFigureOut">
              <a:rPr lang="en-GB"/>
              <a:pPr>
                <a:defRPr/>
              </a:pPr>
              <a:t>06/05/2020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4A8BC51-8F6F-49D4-8683-DEDA606634DC}" type="slidenum">
              <a:rPr lang="en-GB"/>
              <a:pPr>
                <a:defRPr/>
              </a:pPr>
              <a:t>‹#›</a:t>
            </a:fld>
            <a:endParaRPr lang="en-GB"/>
          </a:p>
        </p:txBody>
      </p:sp>
    </p:spTree>
    <p:extLst>
      <p:ext uri="{BB962C8B-B14F-4D97-AF65-F5344CB8AC3E}">
        <p14:creationId xmlns:p14="http://schemas.microsoft.com/office/powerpoint/2010/main" val="1170649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E1079E7-0BA7-494A-A0B0-F2D8C589CA60}" type="datetimeFigureOut">
              <a:rPr lang="en-GB"/>
              <a:pPr>
                <a:defRPr/>
              </a:pPr>
              <a:t>06/05/2020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A83792-15EE-4746-AB4F-19A3D13B8DB4}" type="slidenum">
              <a:rPr lang="en-GB"/>
              <a:pPr>
                <a:defRPr/>
              </a:pPr>
              <a:t>‹#›</a:t>
            </a:fld>
            <a:endParaRPr lang="en-GB"/>
          </a:p>
        </p:txBody>
      </p:sp>
    </p:spTree>
    <p:extLst>
      <p:ext uri="{BB962C8B-B14F-4D97-AF65-F5344CB8AC3E}">
        <p14:creationId xmlns:p14="http://schemas.microsoft.com/office/powerpoint/2010/main" val="112190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7DDD2E-094F-4529-B212-0913EB87E3D9}" type="datetimeFigureOut">
              <a:rPr lang="en-GB"/>
              <a:pPr>
                <a:defRPr/>
              </a:pPr>
              <a:t>06/05/2020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054FBF4-0696-46DA-9200-546144D8A874}" type="slidenum">
              <a:rPr lang="en-GB"/>
              <a:pPr>
                <a:defRPr/>
              </a:pPr>
              <a:t>‹#›</a:t>
            </a:fld>
            <a:endParaRPr lang="en-GB"/>
          </a:p>
        </p:txBody>
      </p:sp>
    </p:spTree>
    <p:extLst>
      <p:ext uri="{BB962C8B-B14F-4D97-AF65-F5344CB8AC3E}">
        <p14:creationId xmlns:p14="http://schemas.microsoft.com/office/powerpoint/2010/main" val="383638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07D5B7B-5F9D-4A60-A898-3C89197E7E92}" type="datetimeFigureOut">
              <a:rPr lang="en-GB"/>
              <a:pPr>
                <a:defRPr/>
              </a:pPr>
              <a:t>06/05/2020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3A626EA-11FF-4301-BD74-C7AF5589266D}" type="slidenum">
              <a:rPr lang="en-GB"/>
              <a:pPr>
                <a:defRPr/>
              </a:pPr>
              <a:t>‹#›</a:t>
            </a:fld>
            <a:endParaRPr lang="en-GB"/>
          </a:p>
        </p:txBody>
      </p:sp>
    </p:spTree>
    <p:extLst>
      <p:ext uri="{BB962C8B-B14F-4D97-AF65-F5344CB8AC3E}">
        <p14:creationId xmlns:p14="http://schemas.microsoft.com/office/powerpoint/2010/main" val="2700564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F04C1C2-70CD-421D-8450-B35BF6D42A70}" type="datetimeFigureOut">
              <a:rPr lang="en-GB"/>
              <a:pPr>
                <a:defRPr/>
              </a:pPr>
              <a:t>06/05/2020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38FFCFC-242B-4D4B-A4D2-DF82461E0937}" type="slidenum">
              <a:rPr lang="en-GB"/>
              <a:pPr>
                <a:defRPr/>
              </a:pPr>
              <a:t>‹#›</a:t>
            </a:fld>
            <a:endParaRPr lang="en-GB"/>
          </a:p>
        </p:txBody>
      </p:sp>
    </p:spTree>
    <p:extLst>
      <p:ext uri="{BB962C8B-B14F-4D97-AF65-F5344CB8AC3E}">
        <p14:creationId xmlns:p14="http://schemas.microsoft.com/office/powerpoint/2010/main" val="646945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36A3917-73AE-46E1-AF8D-DCC0BBE60515}" type="datetimeFigureOut">
              <a:rPr lang="en-GB"/>
              <a:pPr>
                <a:defRPr/>
              </a:pPr>
              <a:t>06/05/2020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0B211FA-A4BC-421E-ACF3-A59B99D90FA0}" type="slidenum">
              <a:rPr lang="en-GB"/>
              <a:pPr>
                <a:defRPr/>
              </a:pPr>
              <a:t>‹#›</a:t>
            </a:fld>
            <a:endParaRPr lang="en-GB"/>
          </a:p>
        </p:txBody>
      </p:sp>
    </p:spTree>
    <p:extLst>
      <p:ext uri="{BB962C8B-B14F-4D97-AF65-F5344CB8AC3E}">
        <p14:creationId xmlns:p14="http://schemas.microsoft.com/office/powerpoint/2010/main" val="2642485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724829-FD0B-4C26-92E7-3FACA7071E2B}" type="datetimeFigureOut">
              <a:rPr lang="en-GB"/>
              <a:pPr>
                <a:defRPr/>
              </a:pPr>
              <a:t>06/05/2020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02DC1F3-C0D0-419F-A4B2-B55231E51CDF}" type="slidenum">
              <a:rPr lang="en-GB"/>
              <a:pPr>
                <a:defRPr/>
              </a:pPr>
              <a:t>‹#›</a:t>
            </a:fld>
            <a:endParaRPr lang="en-GB"/>
          </a:p>
        </p:txBody>
      </p:sp>
    </p:spTree>
    <p:extLst>
      <p:ext uri="{BB962C8B-B14F-4D97-AF65-F5344CB8AC3E}">
        <p14:creationId xmlns:p14="http://schemas.microsoft.com/office/powerpoint/2010/main" val="2748823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E5A40E-9178-4C18-BC51-3D309D9FE1BE}" type="datetimeFigureOut">
              <a:rPr lang="en-GB"/>
              <a:pPr>
                <a:defRPr/>
              </a:pPr>
              <a:t>06/05/2020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D580BF-8021-42C1-AFBB-718CD3F54B38}" type="slidenum">
              <a:rPr lang="en-GB"/>
              <a:pPr>
                <a:defRPr/>
              </a:pPr>
              <a:t>‹#›</a:t>
            </a:fld>
            <a:endParaRPr lang="en-GB"/>
          </a:p>
        </p:txBody>
      </p:sp>
    </p:spTree>
    <p:extLst>
      <p:ext uri="{BB962C8B-B14F-4D97-AF65-F5344CB8AC3E}">
        <p14:creationId xmlns:p14="http://schemas.microsoft.com/office/powerpoint/2010/main" val="3990844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46B2F-3A83-4724-ACF1-4BEF30F19E9B}" type="datetimeFigureOut">
              <a:rPr lang="en-GB"/>
              <a:pPr>
                <a:defRPr/>
              </a:pPr>
              <a:t>06/05/2020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10264F9-9C1D-40FC-BF79-73A892BCF893}" type="slidenum">
              <a:rPr lang="en-GB"/>
              <a:pPr>
                <a:defRPr/>
              </a:pPr>
              <a:t>‹#›</a:t>
            </a:fld>
            <a:endParaRPr lang="en-GB"/>
          </a:p>
        </p:txBody>
      </p:sp>
    </p:spTree>
    <p:extLst>
      <p:ext uri="{BB962C8B-B14F-4D97-AF65-F5344CB8AC3E}">
        <p14:creationId xmlns:p14="http://schemas.microsoft.com/office/powerpoint/2010/main" val="1626346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279A8BC-0C1A-47AE-B262-D137E0DA5F94}" type="datetimeFigureOut">
              <a:rPr lang="en-GB"/>
              <a:pPr>
                <a:defRPr/>
              </a:pPr>
              <a:t>06/05/2020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8B9C007-582C-4464-B8C8-8BDD0791E989}" type="slidenum">
              <a:rPr lang="en-GB"/>
              <a:pPr>
                <a:defRPr/>
              </a:pPr>
              <a:t>‹#›</a:t>
            </a:fld>
            <a:endParaRPr lang="en-GB"/>
          </a:p>
        </p:txBody>
      </p:sp>
    </p:spTree>
    <p:extLst>
      <p:ext uri="{BB962C8B-B14F-4D97-AF65-F5344CB8AC3E}">
        <p14:creationId xmlns:p14="http://schemas.microsoft.com/office/powerpoint/2010/main" val="3605691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780CFEE-99BF-4BB3-A5C8-0F92594B51FD}" type="datetimeFigureOut">
              <a:rPr lang="en-GB"/>
              <a:pPr>
                <a:defRPr/>
              </a:pPr>
              <a:t>06/05/2020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22C4F5-5E27-4A0A-8B97-1FF0AB07E625}" type="slidenum">
              <a:rPr lang="en-GB"/>
              <a:pPr>
                <a:defRPr/>
              </a:pPr>
              <a:t>‹#›</a:t>
            </a:fld>
            <a:endParaRPr lang="en-GB"/>
          </a:p>
        </p:txBody>
      </p:sp>
    </p:spTree>
    <p:extLst>
      <p:ext uri="{BB962C8B-B14F-4D97-AF65-F5344CB8AC3E}">
        <p14:creationId xmlns:p14="http://schemas.microsoft.com/office/powerpoint/2010/main" val="180903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84528A7-2BB7-419B-8EEC-5CFC9739F6AC}" type="datetimeFigureOut">
              <a:rPr lang="en-GB"/>
              <a:pPr>
                <a:defRPr/>
              </a:pPr>
              <a:t>06/05/2020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D284A32-2976-4730-9599-4473714EDD1D}" type="slidenum">
              <a:rPr lang="en-GB"/>
              <a:pPr>
                <a:defRPr/>
              </a:pPr>
              <a:t>‹#›</a:t>
            </a:fld>
            <a:endParaRPr lang="en-GB"/>
          </a:p>
        </p:txBody>
      </p:sp>
    </p:spTree>
    <p:extLst>
      <p:ext uri="{BB962C8B-B14F-4D97-AF65-F5344CB8AC3E}">
        <p14:creationId xmlns:p14="http://schemas.microsoft.com/office/powerpoint/2010/main" val="406201032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4953965"/>
            <a:ext cx="6815669" cy="1515533"/>
          </a:xfrm>
        </p:spPr>
        <p:txBody>
          <a:bodyPr/>
          <a:lstStyle/>
          <a:p>
            <a:r>
              <a:rPr lang="en-GB" sz="3600" dirty="0" smtClean="0"/>
              <a:t>Friday 15</a:t>
            </a:r>
            <a:r>
              <a:rPr lang="en-GB" sz="3600" baseline="30000" dirty="0" smtClean="0"/>
              <a:t>th</a:t>
            </a:r>
            <a:r>
              <a:rPr lang="en-GB" sz="3600" dirty="0" smtClean="0"/>
              <a:t> May 2020</a:t>
            </a:r>
            <a:br>
              <a:rPr lang="en-GB" sz="3600" dirty="0" smtClean="0"/>
            </a:br>
            <a:r>
              <a:rPr lang="en-GB" sz="3600" dirty="0" smtClean="0"/>
              <a:t/>
            </a:r>
            <a:br>
              <a:rPr lang="en-GB" sz="3600" dirty="0" smtClean="0"/>
            </a:br>
            <a:r>
              <a:rPr lang="en-GB" sz="3600" dirty="0" smtClean="0"/>
              <a:t>Year 1 English Lesson</a:t>
            </a:r>
            <a:br>
              <a:rPr lang="en-GB" sz="3600" dirty="0" smtClean="0"/>
            </a:br>
            <a:r>
              <a:rPr lang="en-GB" sz="3600" dirty="0" smtClean="0"/>
              <a:t/>
            </a:r>
            <a:br>
              <a:rPr lang="en-GB" sz="3600" dirty="0" smtClean="0"/>
            </a:br>
            <a:r>
              <a:rPr lang="en-GB" sz="3600" dirty="0" smtClean="0"/>
              <a:t>LO: To use creative adjectives in a narrative. </a:t>
            </a:r>
            <a:br>
              <a:rPr lang="en-GB" sz="3600" dirty="0" smtClean="0"/>
            </a:br>
            <a:r>
              <a:rPr lang="en-GB" sz="3600" dirty="0" smtClean="0"/>
              <a:t/>
            </a:r>
            <a:br>
              <a:rPr lang="en-GB" sz="3600" dirty="0" smtClean="0"/>
            </a:br>
            <a:r>
              <a:rPr lang="en-GB" sz="3600" dirty="0" smtClean="0"/>
              <a:t>Miss James’ email address: hjames@kingsavenue.Lambeth.sch.uk</a:t>
            </a:r>
            <a:endParaRPr lang="en-GB" sz="3600" dirty="0"/>
          </a:p>
        </p:txBody>
      </p:sp>
    </p:spTree>
    <p:extLst>
      <p:ext uri="{BB962C8B-B14F-4D97-AF65-F5344CB8AC3E}">
        <p14:creationId xmlns:p14="http://schemas.microsoft.com/office/powerpoint/2010/main" val="1352830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1303867"/>
          </a:xfrm>
        </p:spPr>
        <p:txBody>
          <a:bodyPr>
            <a:normAutofit fontScale="90000"/>
          </a:bodyPr>
          <a:lstStyle/>
          <a:p>
            <a:r>
              <a:rPr lang="en-GB" dirty="0" smtClean="0"/>
              <a:t>Need a more accessible challenge?</a:t>
            </a:r>
            <a:br>
              <a:rPr lang="en-GB" dirty="0" smtClean="0"/>
            </a:br>
            <a:r>
              <a:rPr lang="en-GB" dirty="0" smtClean="0"/>
              <a:t>Fill in the gaps with the correct adjectives. </a:t>
            </a:r>
            <a:endParaRPr lang="en-GB" dirty="0"/>
          </a:p>
        </p:txBody>
      </p:sp>
      <p:sp>
        <p:nvSpPr>
          <p:cNvPr id="3" name="Content Placeholder 2"/>
          <p:cNvSpPr>
            <a:spLocks noGrp="1"/>
          </p:cNvSpPr>
          <p:nvPr>
            <p:ph idx="1"/>
          </p:nvPr>
        </p:nvSpPr>
        <p:spPr>
          <a:xfrm>
            <a:off x="1295401" y="1446589"/>
            <a:ext cx="9601196" cy="5411411"/>
          </a:xfrm>
        </p:spPr>
        <p:txBody>
          <a:bodyPr>
            <a:normAutofit/>
          </a:bodyPr>
          <a:lstStyle/>
          <a:p>
            <a:pPr marL="0" indent="0">
              <a:buNone/>
            </a:pPr>
            <a:r>
              <a:rPr lang="en-GB" sz="2800" dirty="0" err="1" smtClean="0"/>
              <a:t>Billy’s_______tooth</a:t>
            </a:r>
            <a:r>
              <a:rPr lang="en-GB" sz="2800" dirty="0" smtClean="0"/>
              <a:t> </a:t>
            </a:r>
            <a:r>
              <a:rPr lang="en-GB" sz="2800" dirty="0"/>
              <a:t>wobbled continuously in his mouth. </a:t>
            </a:r>
            <a:endParaRPr lang="en-GB" sz="2800" dirty="0" smtClean="0"/>
          </a:p>
          <a:p>
            <a:pPr marL="0" indent="0">
              <a:buNone/>
            </a:pPr>
            <a:r>
              <a:rPr lang="en-GB" sz="2800" dirty="0" smtClean="0"/>
              <a:t>The _______ </a:t>
            </a:r>
            <a:r>
              <a:rPr lang="en-GB" sz="2800" dirty="0"/>
              <a:t>tooth detached itself from Billy’s tender gum. </a:t>
            </a:r>
            <a:endParaRPr lang="en-GB" sz="2800" dirty="0" smtClean="0"/>
          </a:p>
          <a:p>
            <a:pPr marL="0" indent="0">
              <a:buNone/>
            </a:pPr>
            <a:r>
              <a:rPr lang="en-GB" sz="2800" dirty="0" smtClean="0"/>
              <a:t>‘</a:t>
            </a:r>
            <a:r>
              <a:rPr lang="en-GB" sz="2800" dirty="0"/>
              <a:t>MUM! MY TOOTH CAME OUT!’ Billy shouted </a:t>
            </a:r>
            <a:r>
              <a:rPr lang="en-GB" sz="2800" dirty="0" smtClean="0"/>
              <a:t>________.</a:t>
            </a:r>
            <a:endParaRPr lang="en-GB" sz="2800" dirty="0"/>
          </a:p>
          <a:p>
            <a:pPr marL="0" indent="0">
              <a:buNone/>
            </a:pPr>
            <a:r>
              <a:rPr lang="en-GB" sz="2800" dirty="0" smtClean="0"/>
              <a:t>Billy </a:t>
            </a:r>
            <a:r>
              <a:rPr lang="en-GB" sz="2800" dirty="0"/>
              <a:t>that he should wrap the delicate tooth in some </a:t>
            </a:r>
            <a:r>
              <a:rPr lang="en-GB" sz="2800" dirty="0" smtClean="0"/>
              <a:t>______tissue. </a:t>
            </a:r>
          </a:p>
          <a:p>
            <a:pPr marL="0" indent="0">
              <a:buNone/>
            </a:pPr>
            <a:r>
              <a:rPr lang="en-GB" sz="2800" dirty="0" smtClean="0"/>
              <a:t>the ________ </a:t>
            </a:r>
            <a:r>
              <a:rPr lang="en-GB" sz="2800" dirty="0"/>
              <a:t>tooth </a:t>
            </a:r>
            <a:r>
              <a:rPr lang="en-GB" sz="2800" dirty="0" smtClean="0"/>
              <a:t>fairy came at night. </a:t>
            </a:r>
          </a:p>
          <a:p>
            <a:pPr marL="0" indent="0">
              <a:buNone/>
            </a:pPr>
            <a:r>
              <a:rPr lang="en-GB" sz="2800" dirty="0" smtClean="0"/>
              <a:t>Billy’s mum was ______ of Billy.</a:t>
            </a:r>
          </a:p>
          <a:p>
            <a:pPr marL="0" indent="0">
              <a:buNone/>
            </a:pPr>
            <a:endParaRPr lang="en-GB" sz="2800" dirty="0" smtClean="0"/>
          </a:p>
          <a:p>
            <a:pPr marL="0" indent="0">
              <a:buNone/>
            </a:pPr>
            <a:r>
              <a:rPr lang="en-GB" sz="2800" dirty="0">
                <a:solidFill>
                  <a:srgbClr val="FF0000"/>
                </a:solidFill>
              </a:rPr>
              <a:t>m</a:t>
            </a:r>
            <a:r>
              <a:rPr lang="en-GB" sz="2800" dirty="0" smtClean="0">
                <a:solidFill>
                  <a:srgbClr val="FF0000"/>
                </a:solidFill>
              </a:rPr>
              <a:t>ysterious     old     clean    rotten   proud     surprised</a:t>
            </a:r>
            <a:endParaRPr lang="en-GB" sz="2800" dirty="0">
              <a:solidFill>
                <a:srgbClr val="FF0000"/>
              </a:solidFill>
            </a:endParaRPr>
          </a:p>
        </p:txBody>
      </p:sp>
    </p:spTree>
    <p:extLst>
      <p:ext uri="{BB962C8B-B14F-4D97-AF65-F5344CB8AC3E}">
        <p14:creationId xmlns:p14="http://schemas.microsoft.com/office/powerpoint/2010/main" val="393871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adjective is a word that describes a noun. A noun is a person, place or thing. </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The </a:t>
            </a:r>
            <a:r>
              <a:rPr lang="en-GB" dirty="0" smtClean="0">
                <a:solidFill>
                  <a:srgbClr val="FF0000"/>
                </a:solidFill>
              </a:rPr>
              <a:t>sparkly</a:t>
            </a:r>
            <a:r>
              <a:rPr lang="en-GB" dirty="0" smtClean="0"/>
              <a:t> river carried the log through the forest. </a:t>
            </a:r>
          </a:p>
          <a:p>
            <a:pPr marL="0" indent="0">
              <a:buNone/>
            </a:pPr>
            <a:endParaRPr lang="en-GB" dirty="0"/>
          </a:p>
          <a:p>
            <a:pPr marL="0" indent="0">
              <a:buNone/>
            </a:pPr>
            <a:r>
              <a:rPr lang="en-GB" dirty="0" smtClean="0"/>
              <a:t>Sparkly is the adjective describing the river which is the noun.</a:t>
            </a:r>
            <a:endParaRPr lang="en-GB" dirty="0"/>
          </a:p>
        </p:txBody>
      </p:sp>
    </p:spTree>
    <p:extLst>
      <p:ext uri="{BB962C8B-B14F-4D97-AF65-F5344CB8AC3E}">
        <p14:creationId xmlns:p14="http://schemas.microsoft.com/office/powerpoint/2010/main" val="190134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Fill in the gaps with the correct adjectives. </a:t>
            </a:r>
            <a:endParaRPr lang="en-GB" dirty="0"/>
          </a:p>
        </p:txBody>
      </p:sp>
      <p:sp>
        <p:nvSpPr>
          <p:cNvPr id="3" name="Content Placeholder 2"/>
          <p:cNvSpPr>
            <a:spLocks noGrp="1"/>
          </p:cNvSpPr>
          <p:nvPr>
            <p:ph idx="1"/>
          </p:nvPr>
        </p:nvSpPr>
        <p:spPr>
          <a:xfrm>
            <a:off x="1295402" y="2285999"/>
            <a:ext cx="9601196" cy="3318936"/>
          </a:xfrm>
        </p:spPr>
        <p:txBody>
          <a:bodyPr>
            <a:normAutofit/>
          </a:bodyPr>
          <a:lstStyle/>
          <a:p>
            <a:pPr marL="0" indent="0">
              <a:buNone/>
            </a:pPr>
            <a:r>
              <a:rPr lang="en-GB" sz="3600" dirty="0">
                <a:solidFill>
                  <a:srgbClr val="FF0000"/>
                </a:solidFill>
              </a:rPr>
              <a:t>h</a:t>
            </a:r>
            <a:r>
              <a:rPr lang="en-GB" sz="3600" dirty="0" smtClean="0">
                <a:solidFill>
                  <a:srgbClr val="FF0000"/>
                </a:solidFill>
              </a:rPr>
              <a:t>appy   powerful    beautiful     impressed    terrified</a:t>
            </a:r>
            <a:endParaRPr lang="en-GB" sz="3600" dirty="0">
              <a:solidFill>
                <a:srgbClr val="FF0000"/>
              </a:solidFill>
            </a:endParaRPr>
          </a:p>
        </p:txBody>
      </p:sp>
      <p:pic>
        <p:nvPicPr>
          <p:cNvPr id="4" name="Picture 3"/>
          <p:cNvPicPr>
            <a:picLocks noChangeAspect="1"/>
          </p:cNvPicPr>
          <p:nvPr/>
        </p:nvPicPr>
        <p:blipFill>
          <a:blip r:embed="rId2"/>
          <a:stretch>
            <a:fillRect/>
          </a:stretch>
        </p:blipFill>
        <p:spPr>
          <a:xfrm>
            <a:off x="1109586" y="3168469"/>
            <a:ext cx="9972824" cy="2707399"/>
          </a:xfrm>
          <a:prstGeom prst="rect">
            <a:avLst/>
          </a:prstGeom>
        </p:spPr>
      </p:pic>
      <p:pic>
        <p:nvPicPr>
          <p:cNvPr id="5" name="Picture 4"/>
          <p:cNvPicPr>
            <a:picLocks noChangeAspect="1"/>
          </p:cNvPicPr>
          <p:nvPr/>
        </p:nvPicPr>
        <p:blipFill>
          <a:blip r:embed="rId3"/>
          <a:stretch>
            <a:fillRect/>
          </a:stretch>
        </p:blipFill>
        <p:spPr>
          <a:xfrm>
            <a:off x="1109586" y="6016174"/>
            <a:ext cx="9588657" cy="628470"/>
          </a:xfrm>
          <a:prstGeom prst="rect">
            <a:avLst/>
          </a:prstGeom>
        </p:spPr>
      </p:pic>
    </p:spTree>
    <p:extLst>
      <p:ext uri="{BB962C8B-B14F-4D97-AF65-F5344CB8AC3E}">
        <p14:creationId xmlns:p14="http://schemas.microsoft.com/office/powerpoint/2010/main" val="6505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12761"/>
            <a:ext cx="9601196" cy="1303867"/>
          </a:xfrm>
        </p:spPr>
        <p:txBody>
          <a:bodyPr>
            <a:normAutofit fontScale="90000"/>
          </a:bodyPr>
          <a:lstStyle/>
          <a:p>
            <a:r>
              <a:rPr lang="en-GB" dirty="0" smtClean="0"/>
              <a:t>You will write a story about Billy in the book ‘The Boy Who Hated Toothbrushes’ finding the letter from the tooth fairy and beginning to brush his teeth. Try to include lots of creative adjectives. Read the example beginning on the next slide three times aloud. When you see an adjective, smile.</a:t>
            </a:r>
            <a:endParaRPr lang="en-GB" dirty="0"/>
          </a:p>
        </p:txBody>
      </p:sp>
    </p:spTree>
    <p:extLst>
      <p:ext uri="{BB962C8B-B14F-4D97-AF65-F5344CB8AC3E}">
        <p14:creationId xmlns:p14="http://schemas.microsoft.com/office/powerpoint/2010/main" val="386104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09897"/>
            <a:ext cx="9601196" cy="5065971"/>
          </a:xfrm>
        </p:spPr>
        <p:txBody>
          <a:bodyPr>
            <a:normAutofit/>
          </a:bodyPr>
          <a:lstStyle/>
          <a:p>
            <a:pPr marL="0" indent="0">
              <a:buNone/>
            </a:pPr>
            <a:r>
              <a:rPr lang="en-GB" dirty="0" smtClean="0"/>
              <a:t>Billy’s rotten tooth wobbled continuously in his mouth. He pulled it and pushed it. Then all of a sudden, the old tooth detached itself from Billy’s tender gum. Billy held it in his hand. </a:t>
            </a:r>
          </a:p>
          <a:p>
            <a:pPr marL="0" indent="0">
              <a:buNone/>
            </a:pPr>
            <a:r>
              <a:rPr lang="en-GB" dirty="0" smtClean="0"/>
              <a:t>‘MUM! MY TOOTH CAME OUT!’ Billy shouted surprised.</a:t>
            </a:r>
          </a:p>
          <a:p>
            <a:pPr marL="0" indent="0">
              <a:buNone/>
            </a:pPr>
            <a:r>
              <a:rPr lang="en-GB" dirty="0" smtClean="0"/>
              <a:t>‘That’s lovely dear!’ Billy’s mum exclaimed. </a:t>
            </a:r>
            <a:endParaRPr lang="en-GB" dirty="0"/>
          </a:p>
          <a:p>
            <a:pPr marL="0" indent="0">
              <a:buNone/>
            </a:pPr>
            <a:r>
              <a:rPr lang="en-GB" dirty="0" smtClean="0"/>
              <a:t>The proud lady explained to Billy that he should wrap the delicate tooth in some clean tissue and wash his mouth out with clean water. Afterwards, Billy put the tooth under his pillow so it could be found by the mysterious tooth fairy. This was Billy’s first fallen tooth. He was amazed to hear that the tooth fairy would come at night time and replace his tooth for some money.</a:t>
            </a:r>
          </a:p>
        </p:txBody>
      </p:sp>
    </p:spTree>
    <p:extLst>
      <p:ext uri="{BB962C8B-B14F-4D97-AF65-F5344CB8AC3E}">
        <p14:creationId xmlns:p14="http://schemas.microsoft.com/office/powerpoint/2010/main" val="248906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11" y="391129"/>
            <a:ext cx="9601196" cy="1303867"/>
          </a:xfrm>
        </p:spPr>
        <p:txBody>
          <a:bodyPr/>
          <a:lstStyle/>
          <a:p>
            <a:r>
              <a:rPr lang="en-GB" dirty="0" smtClean="0"/>
              <a:t>Success Criteria</a:t>
            </a:r>
            <a:endParaRPr lang="en-GB" dirty="0"/>
          </a:p>
        </p:txBody>
      </p:sp>
      <p:sp>
        <p:nvSpPr>
          <p:cNvPr id="3" name="Content Placeholder 2"/>
          <p:cNvSpPr>
            <a:spLocks noGrp="1"/>
          </p:cNvSpPr>
          <p:nvPr>
            <p:ph idx="1"/>
          </p:nvPr>
        </p:nvSpPr>
        <p:spPr>
          <a:xfrm>
            <a:off x="838200" y="1694996"/>
            <a:ext cx="10515600" cy="5163004"/>
          </a:xfrm>
        </p:spPr>
        <p:txBody>
          <a:bodyPr>
            <a:normAutofit lnSpcReduction="10000"/>
          </a:bodyPr>
          <a:lstStyle/>
          <a:p>
            <a:r>
              <a:rPr lang="en-GB" dirty="0" smtClean="0"/>
              <a:t>Capital letters at the beginning of sentences and for names of people, places, days and months.</a:t>
            </a:r>
          </a:p>
          <a:p>
            <a:r>
              <a:rPr lang="en-GB" dirty="0" smtClean="0"/>
              <a:t>Full stops at the end of sentences.</a:t>
            </a:r>
          </a:p>
          <a:p>
            <a:r>
              <a:rPr lang="en-GB" dirty="0" smtClean="0"/>
              <a:t>Finger spaces between words.</a:t>
            </a:r>
          </a:p>
          <a:p>
            <a:r>
              <a:rPr lang="en-GB" dirty="0" smtClean="0"/>
              <a:t>Lots of creative adjectives.</a:t>
            </a:r>
          </a:p>
          <a:p>
            <a:r>
              <a:rPr lang="en-GB" dirty="0" smtClean="0">
                <a:solidFill>
                  <a:srgbClr val="FF0000"/>
                </a:solidFill>
              </a:rPr>
              <a:t>Include exclamations.</a:t>
            </a:r>
            <a:endParaRPr lang="en-GB" dirty="0" smtClean="0"/>
          </a:p>
          <a:p>
            <a:endParaRPr lang="en-GB" dirty="0" smtClean="0"/>
          </a:p>
          <a:p>
            <a:r>
              <a:rPr lang="en-GB" dirty="0" smtClean="0"/>
              <a:t>Black –</a:t>
            </a:r>
            <a:r>
              <a:rPr lang="en-GB" sz="3200" b="1" dirty="0" smtClean="0"/>
              <a:t>everyone</a:t>
            </a:r>
            <a:r>
              <a:rPr lang="en-GB" dirty="0" smtClean="0"/>
              <a:t> must do.</a:t>
            </a:r>
          </a:p>
          <a:p>
            <a:r>
              <a:rPr lang="en-GB" dirty="0" smtClean="0">
                <a:solidFill>
                  <a:srgbClr val="FF0000"/>
                </a:solidFill>
              </a:rPr>
              <a:t>Red- trickiest challenge.</a:t>
            </a:r>
            <a:endParaRPr lang="en-GB" dirty="0">
              <a:solidFill>
                <a:srgbClr val="FF0000"/>
              </a:solidFill>
            </a:endParaRPr>
          </a:p>
        </p:txBody>
      </p:sp>
    </p:spTree>
    <p:extLst>
      <p:ext uri="{BB962C8B-B14F-4D97-AF65-F5344CB8AC3E}">
        <p14:creationId xmlns:p14="http://schemas.microsoft.com/office/powerpoint/2010/main" val="404910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Now you may begin. Use the word mats on slide 7 and 8 to help you. </a:t>
            </a:r>
            <a:endParaRPr lang="en-GB" dirty="0"/>
          </a:p>
        </p:txBody>
      </p:sp>
    </p:spTree>
    <p:extLst>
      <p:ext uri="{BB962C8B-B14F-4D97-AF65-F5344CB8AC3E}">
        <p14:creationId xmlns:p14="http://schemas.microsoft.com/office/powerpoint/2010/main" val="396191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25584" y="459618"/>
            <a:ext cx="9601196" cy="5157411"/>
          </a:xfrm>
        </p:spPr>
        <p:txBody>
          <a:bodyPr>
            <a:noAutofit/>
          </a:bodyPr>
          <a:lstStyle/>
          <a:p>
            <a:pPr marL="0" indent="0">
              <a:buNone/>
            </a:pPr>
            <a:r>
              <a:rPr lang="en-GB" sz="3600" dirty="0" smtClean="0"/>
              <a:t>rotten tooth wobbled continuously mouth  pulled pushed all of a sudden  old tooth detached tender gum. </a:t>
            </a:r>
          </a:p>
          <a:p>
            <a:pPr marL="0" indent="0">
              <a:buNone/>
            </a:pPr>
            <a:r>
              <a:rPr lang="en-GB" sz="3600" dirty="0" smtClean="0"/>
              <a:t>shouted surprised.</a:t>
            </a:r>
          </a:p>
          <a:p>
            <a:pPr marL="0" indent="0">
              <a:buNone/>
            </a:pPr>
            <a:r>
              <a:rPr lang="en-GB" sz="3600" dirty="0" smtClean="0"/>
              <a:t> lovely exclaimed. </a:t>
            </a:r>
            <a:endParaRPr lang="en-GB" sz="3600" dirty="0"/>
          </a:p>
          <a:p>
            <a:pPr marL="0" indent="0">
              <a:buNone/>
            </a:pPr>
            <a:r>
              <a:rPr lang="en-GB" sz="3600" dirty="0" smtClean="0"/>
              <a:t>proud lady explained  should wrap delicate tooth clean tissue wash mouth  clean water. Afterwards pillow found by mysterious tooth fairy. first fallen tooth. amazed tooth fairy night time replace money.</a:t>
            </a:r>
          </a:p>
        </p:txBody>
      </p:sp>
    </p:spTree>
    <p:extLst>
      <p:ext uri="{BB962C8B-B14F-4D97-AF65-F5344CB8AC3E}">
        <p14:creationId xmlns:p14="http://schemas.microsoft.com/office/powerpoint/2010/main" val="410074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8" y="747001"/>
            <a:ext cx="9601196" cy="1303867"/>
          </a:xfrm>
        </p:spPr>
        <p:txBody>
          <a:bodyPr/>
          <a:lstStyle/>
          <a:p>
            <a:r>
              <a:rPr lang="en-GB" dirty="0" smtClean="0"/>
              <a:t>Adjectives</a:t>
            </a:r>
            <a:endParaRPr lang="en-GB" dirty="0"/>
          </a:p>
        </p:txBody>
      </p:sp>
      <p:pic>
        <p:nvPicPr>
          <p:cNvPr id="4" name="Picture 3"/>
          <p:cNvPicPr>
            <a:picLocks noChangeAspect="1"/>
          </p:cNvPicPr>
          <p:nvPr/>
        </p:nvPicPr>
        <p:blipFill>
          <a:blip r:embed="rId2"/>
          <a:stretch>
            <a:fillRect/>
          </a:stretch>
        </p:blipFill>
        <p:spPr>
          <a:xfrm>
            <a:off x="5549265" y="0"/>
            <a:ext cx="3921306" cy="6940472"/>
          </a:xfrm>
          <a:prstGeom prst="rect">
            <a:avLst/>
          </a:prstGeom>
        </p:spPr>
      </p:pic>
    </p:spTree>
    <p:extLst>
      <p:ext uri="{BB962C8B-B14F-4D97-AF65-F5344CB8AC3E}">
        <p14:creationId xmlns:p14="http://schemas.microsoft.com/office/powerpoint/2010/main" val="652852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245</TotalTime>
  <Words>453</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Garamond</vt:lpstr>
      <vt:lpstr>Organic</vt:lpstr>
      <vt:lpstr>1_Office Theme</vt:lpstr>
      <vt:lpstr>Friday 15th May 2020  Year 1 English Lesson  LO: To use creative adjectives in a narrative.   Miss James’ email address: hjames@kingsavenue.Lambeth.sch.uk</vt:lpstr>
      <vt:lpstr>An adjective is a word that describes a noun. A noun is a person, place or thing. </vt:lpstr>
      <vt:lpstr>Fill in the gaps with the correct adjectives. </vt:lpstr>
      <vt:lpstr>You will write a story about Billy in the book ‘The Boy Who Hated Toothbrushes’ finding the letter from the tooth fairy and beginning to brush his teeth. Try to include lots of creative adjectives. Read the example beginning on the next slide three times aloud. When you see an adjective, smile.</vt:lpstr>
      <vt:lpstr>PowerPoint Presentation</vt:lpstr>
      <vt:lpstr>Success Criteria</vt:lpstr>
      <vt:lpstr>Now you may begin. Use the word mats on slide 7 and 8 to help you. </vt:lpstr>
      <vt:lpstr>PowerPoint Presentation</vt:lpstr>
      <vt:lpstr>Adjectives</vt:lpstr>
      <vt:lpstr>Need a more accessible challenge? Fill in the gaps with the correct adjectives. </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15th May 2020  Year 1 English Lesson  LO: To use creative adjectives in a narrative.   Miss James’ email address: hjames@kingsavenue.Lambeth.sch.uk</dc:title>
  <dc:creator>hjames</dc:creator>
  <cp:lastModifiedBy>hjames</cp:lastModifiedBy>
  <cp:revision>8</cp:revision>
  <dcterms:created xsi:type="dcterms:W3CDTF">2020-05-06T18:33:25Z</dcterms:created>
  <dcterms:modified xsi:type="dcterms:W3CDTF">2020-05-06T22:38:34Z</dcterms:modified>
</cp:coreProperties>
</file>