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8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57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3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0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7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5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1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5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02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7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1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69F34-7018-4347-876C-DF3E907F0CEB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4CCE5-F58D-453E-81E9-CE5F7D074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9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6OiU2h3sUI&amp;app=deskt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vAAxD-53q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Wednesday 6</a:t>
            </a:r>
            <a:r>
              <a:rPr lang="en-GB" baseline="30000" dirty="0" smtClean="0"/>
              <a:t>th</a:t>
            </a:r>
            <a:r>
              <a:rPr lang="en-GB" dirty="0" smtClean="0"/>
              <a:t> May 2020</a:t>
            </a:r>
            <a:br>
              <a:rPr lang="en-GB" dirty="0" smtClean="0"/>
            </a:br>
            <a:r>
              <a:rPr lang="en-GB" dirty="0" smtClean="0"/>
              <a:t>Reception Phonics lesson</a:t>
            </a:r>
            <a:br>
              <a:rPr lang="en-GB" dirty="0" smtClean="0"/>
            </a:br>
            <a:r>
              <a:rPr lang="en-GB" dirty="0" smtClean="0"/>
              <a:t>‘</a:t>
            </a:r>
            <a:r>
              <a:rPr lang="en-GB" dirty="0" err="1" smtClean="0">
                <a:solidFill>
                  <a:srgbClr val="FF0000"/>
                </a:solidFill>
              </a:rPr>
              <a:t>ar</a:t>
            </a:r>
            <a:r>
              <a:rPr lang="en-GB" dirty="0" smtClean="0"/>
              <a:t>’ sound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‘Start the car’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13033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02" y="11227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Click the following link to recap the sounds that we have learnt so far: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947646"/>
            <a:ext cx="10515600" cy="18374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www.youtube.com/watch?v=s6OiU2h3sUI&amp;app=desktop</a:t>
            </a:r>
            <a:endParaRPr lang="en-GB" sz="1800" dirty="0" smtClean="0"/>
          </a:p>
          <a:p>
            <a:pPr marL="0" lvl="0" indent="0">
              <a:lnSpc>
                <a:spcPct val="100000"/>
              </a:lnSpc>
              <a:buNone/>
            </a:pPr>
            <a:endParaRPr lang="en-GB" sz="1800" dirty="0"/>
          </a:p>
          <a:p>
            <a:r>
              <a:rPr lang="en-GB" sz="1800" dirty="0" smtClean="0"/>
              <a:t>Alternatively, search the video title: </a:t>
            </a:r>
            <a:r>
              <a:rPr lang="en-GB" dirty="0"/>
              <a:t>RWI Pure Sounds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lvl="0" indent="0">
              <a:lnSpc>
                <a:spcPct val="100000"/>
              </a:lnSpc>
              <a:buNone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7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Click the link below to watch the video. Alternatively, search the actual video title on Youtube: </a:t>
            </a:r>
            <a:r>
              <a:rPr lang="en-US" dirty="0"/>
              <a:t>Phonics set 2 </a:t>
            </a:r>
            <a:r>
              <a:rPr lang="en-US" dirty="0" smtClean="0"/>
              <a:t>– ‘</a:t>
            </a:r>
            <a:r>
              <a:rPr lang="en-US" dirty="0" smtClean="0">
                <a:solidFill>
                  <a:srgbClr val="FF0000"/>
                </a:solidFill>
              </a:rPr>
              <a:t>ar</a:t>
            </a:r>
            <a:r>
              <a:rPr lang="en-US" dirty="0" smtClean="0"/>
              <a:t>’ </a:t>
            </a:r>
            <a:r>
              <a:rPr lang="en-US" dirty="0"/>
              <a:t>sound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201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youtu.be/8vAAxD-53q0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50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Label each picture with</a:t>
            </a:r>
            <a:br>
              <a:rPr lang="en-GB" dirty="0" smtClean="0"/>
            </a:br>
            <a:r>
              <a:rPr lang="en-GB" dirty="0" smtClean="0"/>
              <a:t>the correct ‘</a:t>
            </a:r>
            <a:r>
              <a:rPr lang="en-GB" b="1" dirty="0" err="1" smtClean="0">
                <a:solidFill>
                  <a:srgbClr val="FF0000"/>
                </a:solidFill>
              </a:rPr>
              <a:t>ar</a:t>
            </a:r>
            <a:r>
              <a:rPr lang="en-GB" dirty="0" smtClean="0"/>
              <a:t>’ word.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942" y="333173"/>
            <a:ext cx="6451043" cy="652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4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9007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Now write down </a:t>
            </a:r>
            <a:r>
              <a:rPr lang="en-GB" dirty="0"/>
              <a:t>5</a:t>
            </a:r>
            <a:r>
              <a:rPr lang="en-GB" dirty="0" smtClean="0"/>
              <a:t> alien ‘</a:t>
            </a:r>
            <a:r>
              <a:rPr lang="en-GB" dirty="0" err="1" smtClean="0">
                <a:solidFill>
                  <a:srgbClr val="FF0000"/>
                </a:solidFill>
              </a:rPr>
              <a:t>ar</a:t>
            </a:r>
            <a:r>
              <a:rPr lang="en-GB" dirty="0" smtClean="0"/>
              <a:t>’ words that you can think of</a:t>
            </a:r>
            <a:r>
              <a:rPr lang="en-GB" dirty="0"/>
              <a:t>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03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make a sentence using this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ed</a:t>
            </a:r>
            <a:r>
              <a:rPr lang="en-GB" dirty="0" smtClean="0"/>
              <a:t> /tricky word?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was</a:t>
            </a:r>
            <a:endParaRPr lang="en-GB" sz="16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2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121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Wednesday 6th May 2020 Reception Phonics lesson ‘ar’ sound</vt:lpstr>
      <vt:lpstr>Click the following link to recap the sounds that we have learnt so far:  </vt:lpstr>
      <vt:lpstr>Click the link below to watch the video. Alternatively, search the actual video title on Youtube: Phonics set 2 – ‘ar’ sound  </vt:lpstr>
      <vt:lpstr>PowerPoint Presentation</vt:lpstr>
      <vt:lpstr>Now write down 5 alien ‘ar’ words that you can think of. </vt:lpstr>
      <vt:lpstr>Can you make a sentence using this red /tricky word?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hjames</dc:creator>
  <cp:lastModifiedBy>pjones</cp:lastModifiedBy>
  <cp:revision>8</cp:revision>
  <dcterms:created xsi:type="dcterms:W3CDTF">2020-04-17T17:10:25Z</dcterms:created>
  <dcterms:modified xsi:type="dcterms:W3CDTF">2020-04-30T13:09:18Z</dcterms:modified>
</cp:coreProperties>
</file>